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72" r:id="rId1"/>
  </p:sldMasterIdLst>
  <p:sldIdLst>
    <p:sldId id="256" r:id="rId2"/>
    <p:sldId id="257" r:id="rId3"/>
    <p:sldId id="259" r:id="rId4"/>
  </p:sldIdLst>
  <p:sldSz cx="12192000" cy="6858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FF9933"/>
    <a:srgbClr val="FFFFCC"/>
    <a:srgbClr val="FFCC66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7220" autoAdjust="0"/>
    <p:restoredTop sz="90952" autoAdjust="0"/>
  </p:normalViewPr>
  <p:slideViewPr>
    <p:cSldViewPr>
      <p:cViewPr varScale="1">
        <p:scale>
          <a:sx n="100" d="100"/>
          <a:sy n="100" d="100"/>
        </p:scale>
        <p:origin x="210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relle Wheaton" userId="6e1b2b30-480e-4f91-806b-6735d5b9e446" providerId="ADAL" clId="{19B048B3-66B1-4EA3-95C8-01DE40B15009}"/>
    <pc:docChg chg="custSel modSld">
      <pc:chgData name="Narelle Wheaton" userId="6e1b2b30-480e-4f91-806b-6735d5b9e446" providerId="ADAL" clId="{19B048B3-66B1-4EA3-95C8-01DE40B15009}" dt="2023-06-06T07:30:16.030" v="20" actId="403"/>
      <pc:docMkLst>
        <pc:docMk/>
      </pc:docMkLst>
      <pc:sldChg chg="modSp mod">
        <pc:chgData name="Narelle Wheaton" userId="6e1b2b30-480e-4f91-806b-6735d5b9e446" providerId="ADAL" clId="{19B048B3-66B1-4EA3-95C8-01DE40B15009}" dt="2023-06-06T07:30:16.030" v="20" actId="403"/>
        <pc:sldMkLst>
          <pc:docMk/>
          <pc:sldMk cId="0" sldId="256"/>
        </pc:sldMkLst>
        <pc:spChg chg="mod">
          <ac:chgData name="Narelle Wheaton" userId="6e1b2b30-480e-4f91-806b-6735d5b9e446" providerId="ADAL" clId="{19B048B3-66B1-4EA3-95C8-01DE40B15009}" dt="2023-06-06T07:30:16.030" v="20" actId="403"/>
          <ac:spMkLst>
            <pc:docMk/>
            <pc:sldMk cId="0" sldId="256"/>
            <ac:spMk id="3" creationId="{8E1573C7-381A-099F-CCE4-DBC20B1150D1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EC62D36-B906-F6C5-2A53-6476DF2989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EBD7041-4C73-9B83-1AAB-EB8BF10166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FF56A45-2349-459B-8CF0-AB479380A9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58F7B0-0A83-48F0-B7AE-18A633F6986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109730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638F28C-31E9-18CF-821E-7D70BF64DE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EBFF83D-6CFB-6582-7105-7BD5112EE5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877D49B-C840-7421-FDD8-FC3270775E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3C4EF5-A39B-46CD-9AA3-6FDC4D85DFE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933342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8E809BA-BDD7-62BF-76F1-B23699E80F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E55A45C-4B4D-9E9A-EAB1-48D2A83A55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C89AEA6-D673-4001-AB4F-91CE66C887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7DB810-1AC9-4221-BD5D-63011EDA5DF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822133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82B9B0E-9D5F-47FE-0376-B2854A9CD3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F6A4051-05B2-DABB-0549-49EB4034BD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DE0761E-6676-9A42-65AC-8457CCE734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0C171D-E9E3-449A-8BC9-5AE23ADA74D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587814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F5032BD-1EF2-638F-C366-C10ED345F8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D994DF1-67AC-62FF-DFEB-B1C05E4B41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0ECB184-829E-0984-80B2-580DCAEA40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88DD23-DF8C-4A02-BAC3-916E461B03C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759819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F3B57BC6-3604-9A23-9D69-8A52D417CE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AD81B0C5-9B9B-690A-D58F-5A18C49AF9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F22AD462-7418-4041-9183-FA8E8930D0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B98FE2-9D8F-4C61-A002-239535119A9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241687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DD56EA1E-B9DC-DAD1-29B6-B70C55D1E3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1447B186-5EF5-5349-9D8B-E7E3E2C064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1D59E3AF-E3B1-3DCD-CBC5-B9104AD73A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C42511-180E-4D14-9FE6-3590C253D43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26386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53EA818F-AFD4-569D-6362-6FF30106BB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B717C2A5-74BE-57D5-F2DF-9B5F02CA9D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2BB4F544-7A3D-F12E-BC88-185E09AF3A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A3EAC9-F0F8-47A3-929E-8AD1F6DD7F4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850491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EA4F759D-816E-B8DF-6EB2-674DFA43E8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FC5E6F3A-F970-A411-D71F-4C94D02E75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D31943D2-33B1-3D9A-6FB4-BC67AC8D9B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3533E3-1EB4-45DB-B17B-50704C1B732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530185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717E43BA-A1DF-1DD5-AFE6-1CB6F12948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AC487F0F-C56B-BA6F-BC11-DD4A682F55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3567B8F7-C975-423F-4160-D1313A2135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78008F-EFEB-4F92-A085-03649FCA357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389962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C2B63C45-ED87-B6D9-71FA-BFC7472BCF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E657535F-122A-4F35-2B00-08774CD432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1E53FF99-C3BC-5C1A-D61D-4F33BD9716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F808AA-72C8-45B3-A5A6-1C85780DFA4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240657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F3EEF1B3-864D-2B3B-2422-F50F68A7CA6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72D1DD11-8EDE-81A8-6184-9932388BA94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CD3A9E1-2A60-BB69-56FE-DD6D7636ECA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B2D8D9F-5DA4-4EFB-3846-56FE896C5AF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121DC3-A04D-F172-33C2-42B6B438897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4A7BFAB3-E618-47EA-8F77-0A4B3727446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8E1573C7-381A-099F-CCE4-DBC20B1150D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341438"/>
            <a:ext cx="9144000" cy="4391025"/>
          </a:xfrm>
        </p:spPr>
        <p:txBody>
          <a:bodyPr rtlCol="0">
            <a:normAutofit fontScale="92500" lnSpcReduction="1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sz="2200" dirty="0"/>
              <a:t>Verse 1</a:t>
            </a:r>
          </a:p>
          <a:p>
            <a:pPr fontAlgn="auto">
              <a:spcAft>
                <a:spcPts val="0"/>
              </a:spcAft>
              <a:defRPr/>
            </a:pPr>
            <a:r>
              <a:rPr lang="en-US" sz="4300" dirty="0"/>
              <a:t>It came upon the midnight clear,</a:t>
            </a:r>
            <a:br>
              <a:rPr lang="en-US" sz="4300" dirty="0"/>
            </a:br>
            <a:r>
              <a:rPr lang="en-US" sz="4300" dirty="0"/>
              <a:t>That glorious song of old,</a:t>
            </a:r>
            <a:br>
              <a:rPr lang="en-US" sz="4300" dirty="0"/>
            </a:br>
            <a:r>
              <a:rPr lang="en-US" sz="4300" dirty="0"/>
              <a:t>From angels bending near the earth</a:t>
            </a:r>
            <a:br>
              <a:rPr lang="en-US" sz="4300" dirty="0"/>
            </a:br>
            <a:r>
              <a:rPr lang="en-US" sz="4300" dirty="0"/>
              <a:t>To touch their harps of gold;</a:t>
            </a:r>
            <a:br>
              <a:rPr lang="en-US" sz="4300" dirty="0"/>
            </a:br>
            <a:r>
              <a:rPr lang="en-US" sz="4300" dirty="0"/>
              <a:t>Peace on the earth, goodwill to men,</a:t>
            </a:r>
            <a:br>
              <a:rPr lang="en-US" sz="4300" dirty="0"/>
            </a:br>
            <a:r>
              <a:rPr lang="en-US" sz="4300" dirty="0"/>
              <a:t>From Heaven's  all-gracious King!</a:t>
            </a:r>
            <a:br>
              <a:rPr lang="en-US" sz="4300" dirty="0"/>
            </a:br>
            <a:r>
              <a:rPr lang="en-US" sz="4300" dirty="0"/>
              <a:t>The world in solemn stillness lay</a:t>
            </a:r>
            <a:br>
              <a:rPr lang="en-US" sz="4300" dirty="0"/>
            </a:br>
            <a:r>
              <a:rPr lang="en-US" sz="4300" dirty="0"/>
              <a:t>To hear the angels sing.</a:t>
            </a:r>
            <a:endParaRPr lang="en-AU" sz="4300" dirty="0"/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Subtitle 2">
            <a:extLst>
              <a:ext uri="{FF2B5EF4-FFF2-40B4-BE49-F238E27FC236}">
                <a16:creationId xmlns:a16="http://schemas.microsoft.com/office/drawing/2014/main" id="{4B26043B-F9EF-63D9-7BCD-CA5DF9236C09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524000" y="765175"/>
            <a:ext cx="9144000" cy="5111750"/>
          </a:xfrm>
        </p:spPr>
        <p:txBody>
          <a:bodyPr/>
          <a:lstStyle/>
          <a:p>
            <a:r>
              <a:rPr lang="en-US" altLang="en-US" dirty="0"/>
              <a:t>Verse 2</a:t>
            </a:r>
            <a:br>
              <a:rPr lang="en-US" altLang="en-US" dirty="0"/>
            </a:br>
            <a:r>
              <a:rPr lang="en-US" altLang="en-US" sz="4000" dirty="0"/>
              <a:t>But with the woes of sin and strife</a:t>
            </a:r>
            <a:br>
              <a:rPr lang="en-US" altLang="en-US" sz="4000" dirty="0"/>
            </a:br>
            <a:r>
              <a:rPr lang="en-US" altLang="en-US" sz="4000" dirty="0"/>
              <a:t>The world has suffered long;</a:t>
            </a:r>
            <a:br>
              <a:rPr lang="en-US" altLang="en-US" sz="4000" dirty="0"/>
            </a:br>
            <a:r>
              <a:rPr lang="en-US" altLang="en-US" sz="4000" dirty="0"/>
              <a:t>Beneath the angel-strain have rolled</a:t>
            </a:r>
            <a:br>
              <a:rPr lang="en-US" altLang="en-US" sz="4000" dirty="0"/>
            </a:br>
            <a:r>
              <a:rPr lang="en-US" altLang="en-US" sz="4000" dirty="0"/>
              <a:t>Two thousand years of wrong.</a:t>
            </a:r>
            <a:br>
              <a:rPr lang="en-US" altLang="en-US" sz="4000" dirty="0"/>
            </a:br>
            <a:r>
              <a:rPr lang="en-US" altLang="en-US" sz="4000"/>
              <a:t>And man, at war with man, hears not</a:t>
            </a:r>
            <a:br>
              <a:rPr lang="en-US" altLang="en-US" sz="4000"/>
            </a:br>
            <a:r>
              <a:rPr lang="en-US" altLang="en-US" sz="4000"/>
              <a:t>The love song which they bring;</a:t>
            </a:r>
            <a:br>
              <a:rPr lang="en-US" altLang="en-US" sz="4000"/>
            </a:br>
            <a:r>
              <a:rPr lang="en-US" altLang="en-US" sz="4000"/>
              <a:t>O hush the noise, ye men of strife,</a:t>
            </a:r>
            <a:br>
              <a:rPr lang="en-US" altLang="en-US" sz="4000"/>
            </a:br>
            <a:r>
              <a:rPr lang="en-US" altLang="en-US" sz="4000"/>
              <a:t>And hear the angels sing.</a:t>
            </a:r>
            <a:endParaRPr lang="en-US" altLang="en-US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4">
            <a:extLst>
              <a:ext uri="{FF2B5EF4-FFF2-40B4-BE49-F238E27FC236}">
                <a16:creationId xmlns:a16="http://schemas.microsoft.com/office/drawing/2014/main" id="{B61C832A-92D5-69BA-5720-189BB519FE2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2088" y="5805488"/>
            <a:ext cx="6696075" cy="939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AU" altLang="en-US" sz="1100">
                <a:solidFill>
                  <a:srgbClr val="FFFFFF"/>
                </a:solidFill>
              </a:rPr>
              <a:t>CCLI Song # 2648039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AU" altLang="en-US" sz="1100">
                <a:solidFill>
                  <a:srgbClr val="FFFFFF"/>
                </a:solidFill>
              </a:rPr>
              <a:t>Edmund Hamilton Sears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AU" altLang="en-US" sz="1100">
                <a:solidFill>
                  <a:srgbClr val="FFFFFF"/>
                </a:solidFill>
              </a:rPr>
              <a:t>Public Domain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AU" altLang="en-US" sz="1100">
                <a:solidFill>
                  <a:srgbClr val="FFFFFF"/>
                </a:solidFill>
              </a:rPr>
              <a:t>For use solely with the SongSelect® Terms of Use. All rights reserved. www.ccli.com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AU" altLang="en-US" sz="1100">
                <a:solidFill>
                  <a:srgbClr val="FFFFFF"/>
                </a:solidFill>
              </a:rPr>
              <a:t>CCLI Licence #</a:t>
            </a:r>
          </a:p>
        </p:txBody>
      </p:sp>
      <p:sp>
        <p:nvSpPr>
          <p:cNvPr id="4099" name="Rectangle 1">
            <a:extLst>
              <a:ext uri="{FF2B5EF4-FFF2-40B4-BE49-F238E27FC236}">
                <a16:creationId xmlns:a16="http://schemas.microsoft.com/office/drawing/2014/main" id="{D12EFC05-65B8-DD27-A1A4-96401B64AB70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524000" y="836613"/>
            <a:ext cx="9144000" cy="4856162"/>
          </a:xfrm>
        </p:spPr>
        <p:txBody>
          <a:bodyPr>
            <a:spAutoFit/>
          </a:bodyPr>
          <a:lstStyle/>
          <a:p>
            <a:r>
              <a:rPr lang="en-AU" altLang="en-US">
                <a:solidFill>
                  <a:srgbClr val="FFFFFF"/>
                </a:solidFill>
              </a:rPr>
              <a:t>Verse 3</a:t>
            </a:r>
            <a:br>
              <a:rPr lang="en-AU" altLang="en-US">
                <a:solidFill>
                  <a:srgbClr val="FFFFFF"/>
                </a:solidFill>
              </a:rPr>
            </a:br>
            <a:r>
              <a:rPr lang="en-AU" altLang="en-US" sz="4000">
                <a:solidFill>
                  <a:srgbClr val="FFFFFF"/>
                </a:solidFill>
              </a:rPr>
              <a:t>For lo! the days are hastening on,</a:t>
            </a:r>
            <a:br>
              <a:rPr lang="en-AU" altLang="en-US" sz="4000">
                <a:solidFill>
                  <a:srgbClr val="FFFFFF"/>
                </a:solidFill>
              </a:rPr>
            </a:br>
            <a:r>
              <a:rPr lang="en-AU" altLang="en-US" sz="4000">
                <a:solidFill>
                  <a:srgbClr val="FFFFFF"/>
                </a:solidFill>
              </a:rPr>
              <a:t>By prophet bards foretold,</a:t>
            </a:r>
            <a:br>
              <a:rPr lang="en-AU" altLang="en-US" sz="4000">
                <a:solidFill>
                  <a:srgbClr val="FFFFFF"/>
                </a:solidFill>
              </a:rPr>
            </a:br>
            <a:r>
              <a:rPr lang="en-AU" altLang="en-US" sz="4000">
                <a:solidFill>
                  <a:srgbClr val="FFFFFF"/>
                </a:solidFill>
              </a:rPr>
              <a:t>When with the ever-circling years</a:t>
            </a:r>
            <a:br>
              <a:rPr lang="en-AU" altLang="en-US" sz="4000">
                <a:solidFill>
                  <a:srgbClr val="FFFFFF"/>
                </a:solidFill>
              </a:rPr>
            </a:br>
            <a:r>
              <a:rPr lang="en-AU" altLang="en-US" sz="4000">
                <a:solidFill>
                  <a:srgbClr val="FFFFFF"/>
                </a:solidFill>
              </a:rPr>
              <a:t>Comes round the age of gold,</a:t>
            </a:r>
            <a:br>
              <a:rPr lang="en-AU" altLang="en-US" sz="4000">
                <a:solidFill>
                  <a:srgbClr val="FFFFFF"/>
                </a:solidFill>
              </a:rPr>
            </a:br>
            <a:r>
              <a:rPr lang="en-AU" altLang="en-US" sz="4000">
                <a:solidFill>
                  <a:srgbClr val="FFFFFF"/>
                </a:solidFill>
              </a:rPr>
              <a:t>When peace shall over all the earth </a:t>
            </a:r>
            <a:br>
              <a:rPr lang="en-AU" altLang="en-US" sz="4000">
                <a:solidFill>
                  <a:srgbClr val="FFFFFF"/>
                </a:solidFill>
              </a:rPr>
            </a:br>
            <a:r>
              <a:rPr lang="en-AU" altLang="en-US" sz="4000">
                <a:solidFill>
                  <a:srgbClr val="FFFFFF"/>
                </a:solidFill>
              </a:rPr>
              <a:t>Its ancient splendours fling,</a:t>
            </a:r>
            <a:br>
              <a:rPr lang="en-AU" altLang="en-US" sz="4000">
                <a:solidFill>
                  <a:srgbClr val="FFFFFF"/>
                </a:solidFill>
              </a:rPr>
            </a:br>
            <a:r>
              <a:rPr lang="en-AU" altLang="en-US" sz="4000">
                <a:solidFill>
                  <a:srgbClr val="FFFFFF"/>
                </a:solidFill>
              </a:rPr>
              <a:t>And the whole world give back the song</a:t>
            </a:r>
            <a:br>
              <a:rPr lang="en-AU" altLang="en-US" sz="4000">
                <a:solidFill>
                  <a:srgbClr val="FFFFFF"/>
                </a:solidFill>
              </a:rPr>
            </a:br>
            <a:r>
              <a:rPr lang="en-AU" altLang="en-US" sz="4000">
                <a:solidFill>
                  <a:srgbClr val="FFFFFF"/>
                </a:solidFill>
              </a:rPr>
              <a:t>Which now the angels sing. </a:t>
            </a:r>
            <a:endParaRPr lang="en-AU" altLang="en-US">
              <a:solidFill>
                <a:srgbClr val="FFFFFF"/>
              </a:solidFill>
            </a:endParaRPr>
          </a:p>
        </p:txBody>
      </p:sp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9AF8C"/>
      </a:accent1>
      <a:accent2>
        <a:srgbClr val="97BE49"/>
      </a:accent2>
      <a:accent3>
        <a:srgbClr val="3D9CCC"/>
      </a:accent3>
      <a:accent4>
        <a:srgbClr val="7C60C6"/>
      </a:accent4>
      <a:accent5>
        <a:srgbClr val="C9492C"/>
      </a:accent5>
      <a:accent6>
        <a:srgbClr val="D58C2E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3E4F19A7-A959-40BB-972C-4880BAF8EB0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456</TotalTime>
  <Words>223</Words>
  <Application>Microsoft Office PowerPoint</Application>
  <PresentationFormat>Widescreen</PresentationFormat>
  <Paragraphs>9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Calibri</vt:lpstr>
      <vt:lpstr>Arial</vt:lpstr>
      <vt:lpstr>Calibri Light</vt:lpstr>
      <vt:lpstr>Office Theme</vt:lpstr>
      <vt:lpstr>PowerPoint Presentation</vt:lpstr>
      <vt:lpstr>PowerPoint Presentation</vt:lpstr>
      <vt:lpstr>PowerPoint Presentation</vt:lpstr>
    </vt:vector>
  </TitlesOfParts>
  <Company> 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83. It came upon the midnight clear, That glorious song of old, From angels bending near the  earth To touch their harps of gold; Peace on the earth, goodwill to men, From Heaven's all-gracious King! The world in solemn stillness lay To hear the angels sing.</dc:title>
  <dc:creator>Perth Fortress Salvos</dc:creator>
  <cp:lastModifiedBy>Narelle Wheaton</cp:lastModifiedBy>
  <cp:revision>16</cp:revision>
  <dcterms:created xsi:type="dcterms:W3CDTF">1998-12-19T03:09:28Z</dcterms:created>
  <dcterms:modified xsi:type="dcterms:W3CDTF">2023-06-06T07:30:19Z</dcterms:modified>
</cp:coreProperties>
</file>